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A biopsychosocial stress process model.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7" name="Picture 3" descr="W:\Projects\Active\Thapasya\2016\S&amp;T\Companion\Fink_COMP_SITE\JPG\Chapter41\f41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00" y="1143000"/>
            <a:ext cx="757500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2 </a:t>
            </a:r>
            <a:r>
              <a:rPr lang="en-US" sz="1200" dirty="0"/>
              <a:t>Long-term effects on depression of the New York University Caregiver Intervention.</a:t>
            </a:r>
          </a:p>
          <a:p>
            <a:r>
              <a:rPr lang="en-US" sz="1200" dirty="0"/>
              <a:t>Data from </a:t>
            </a:r>
            <a:r>
              <a:rPr lang="en-US" sz="1200" dirty="0" err="1"/>
              <a:t>Mittelman</a:t>
            </a:r>
            <a:r>
              <a:rPr lang="en-US" sz="1200" dirty="0"/>
              <a:t> et al.</a:t>
            </a:r>
            <a:r>
              <a:rPr lang="en-US" sz="1200" baseline="30000" dirty="0"/>
              <a:t>31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 descr="W:\Projects\Active\Thapasya\2016\S&amp;T\Companion\Fink_COMP_SITE\JPG\Chapter41\f41-02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638800" cy="334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92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41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37</cp:revision>
  <dcterms:created xsi:type="dcterms:W3CDTF">2016-04-01T05:53:55Z</dcterms:created>
  <dcterms:modified xsi:type="dcterms:W3CDTF">2016-05-12T11:47:56Z</dcterms:modified>
</cp:coreProperties>
</file>